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2CCA-C640-4B9C-857D-2F1FCB25D36E}" type="datetimeFigureOut">
              <a:rPr lang="ru-RU" smtClean="0"/>
              <a:t>26.05.2012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87AC3-9B1A-4B23-BB4C-E0824A0493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cs typeface="Aharoni" pitchFamily="2" charset="-79"/>
              </a:rPr>
              <a:t>« Кластер» -ТРКМ</a:t>
            </a:r>
            <a:endParaRPr lang="ru-RU" sz="7200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Флимина</a:t>
            </a:r>
            <a:r>
              <a:rPr lang="ru-RU" dirty="0" smtClean="0"/>
              <a:t> Ж.Б. </a:t>
            </a:r>
          </a:p>
          <a:p>
            <a:r>
              <a:rPr lang="ru-RU" dirty="0" smtClean="0"/>
              <a:t>МОУ «СОШ № 4 г. Ртищево Саратовская область»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8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лево 12"/>
          <p:cNvSpPr/>
          <p:nvPr/>
        </p:nvSpPr>
        <p:spPr>
          <a:xfrm rot="19080659">
            <a:off x="2800627" y="3619201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8246025">
            <a:off x="5300009" y="2335070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iCACPR4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714356"/>
            <a:ext cx="1643074" cy="1643074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 rot="13617554">
            <a:off x="5147116" y="363150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2933995">
            <a:off x="2712230" y="227726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i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3" y="642918"/>
            <a:ext cx="2181071" cy="164307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714612" y="3071810"/>
            <a:ext cx="364333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7146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Времена года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4643446"/>
            <a:ext cx="2200546" cy="1643074"/>
          </a:xfrm>
          <a:prstGeom prst="rect">
            <a:avLst/>
          </a:prstGeom>
        </p:spPr>
      </p:pic>
      <p:pic>
        <p:nvPicPr>
          <p:cNvPr id="14" name="Рисунок 13" descr="iCARQK7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4572008"/>
            <a:ext cx="2214578" cy="1668316"/>
          </a:xfrm>
          <a:prstGeom prst="rect">
            <a:avLst/>
          </a:prstGeom>
        </p:spPr>
      </p:pic>
      <p:sp>
        <p:nvSpPr>
          <p:cNvPr id="15" name="Выноска 1 (без границы) 14"/>
          <p:cNvSpPr/>
          <p:nvPr/>
        </p:nvSpPr>
        <p:spPr>
          <a:xfrm>
            <a:off x="3214678" y="142852"/>
            <a:ext cx="1143008" cy="428628"/>
          </a:xfrm>
          <a:prstGeom prst="callout1">
            <a:avLst>
              <a:gd name="adj1" fmla="val 46686"/>
              <a:gd name="adj2" fmla="val -166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16" name="Выноска 1 (без границы) 15"/>
          <p:cNvSpPr/>
          <p:nvPr/>
        </p:nvSpPr>
        <p:spPr>
          <a:xfrm>
            <a:off x="214282" y="142852"/>
            <a:ext cx="1143008" cy="428628"/>
          </a:xfrm>
          <a:prstGeom prst="callout1">
            <a:avLst>
              <a:gd name="adj1" fmla="val 49226"/>
              <a:gd name="adj2" fmla="val 102143"/>
              <a:gd name="adj3" fmla="val 109961"/>
              <a:gd name="adj4" fmla="val 131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17" name="Выноска 1 (без границы) 16"/>
          <p:cNvSpPr/>
          <p:nvPr/>
        </p:nvSpPr>
        <p:spPr>
          <a:xfrm>
            <a:off x="214282" y="2357430"/>
            <a:ext cx="1143008" cy="428628"/>
          </a:xfrm>
          <a:prstGeom prst="callout1">
            <a:avLst>
              <a:gd name="adj1" fmla="val 56845"/>
              <a:gd name="adj2" fmla="val 100238"/>
              <a:gd name="adj3" fmla="val -1785"/>
              <a:gd name="adj4" fmla="val 122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декабрь</a:t>
            </a:r>
            <a:endParaRPr lang="ru-RU" dirty="0"/>
          </a:p>
        </p:txBody>
      </p:sp>
      <p:sp>
        <p:nvSpPr>
          <p:cNvPr id="18" name="Выноска 1 (без границы) 17"/>
          <p:cNvSpPr/>
          <p:nvPr/>
        </p:nvSpPr>
        <p:spPr>
          <a:xfrm>
            <a:off x="7858148" y="214290"/>
            <a:ext cx="1143008" cy="428628"/>
          </a:xfrm>
          <a:prstGeom prst="callout1">
            <a:avLst>
              <a:gd name="adj1" fmla="val 46686"/>
              <a:gd name="adj2" fmla="val -166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19" name="Выноска 1 (без границы) 18"/>
          <p:cNvSpPr/>
          <p:nvPr/>
        </p:nvSpPr>
        <p:spPr>
          <a:xfrm>
            <a:off x="5286380" y="214290"/>
            <a:ext cx="1143008" cy="428628"/>
          </a:xfrm>
          <a:prstGeom prst="callout1">
            <a:avLst>
              <a:gd name="adj1" fmla="val 49226"/>
              <a:gd name="adj2" fmla="val 102143"/>
              <a:gd name="adj3" fmla="val 109961"/>
              <a:gd name="adj4" fmla="val 131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20" name="Выноска 1 (без границы) 19"/>
          <p:cNvSpPr/>
          <p:nvPr/>
        </p:nvSpPr>
        <p:spPr>
          <a:xfrm>
            <a:off x="7858148" y="2428868"/>
            <a:ext cx="1143008" cy="428628"/>
          </a:xfrm>
          <a:prstGeom prst="callout1">
            <a:avLst>
              <a:gd name="adj1" fmla="val 56845"/>
              <a:gd name="adj2" fmla="val 1191"/>
              <a:gd name="adj3" fmla="val -14483"/>
              <a:gd name="adj4" fmla="val -33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май</a:t>
            </a:r>
            <a:endParaRPr lang="ru-RU" dirty="0"/>
          </a:p>
        </p:txBody>
      </p:sp>
      <p:sp>
        <p:nvSpPr>
          <p:cNvPr id="21" name="Выноска 1 (без границы) 20"/>
          <p:cNvSpPr/>
          <p:nvPr/>
        </p:nvSpPr>
        <p:spPr>
          <a:xfrm>
            <a:off x="7858148" y="4214794"/>
            <a:ext cx="1143008" cy="428628"/>
          </a:xfrm>
          <a:prstGeom prst="callout1">
            <a:avLst>
              <a:gd name="adj1" fmla="val 46686"/>
              <a:gd name="adj2" fmla="val -166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июнь</a:t>
            </a:r>
            <a:endParaRPr lang="ru-RU" dirty="0"/>
          </a:p>
        </p:txBody>
      </p:sp>
      <p:sp>
        <p:nvSpPr>
          <p:cNvPr id="22" name="Выноска 1 (без границы) 21"/>
          <p:cNvSpPr/>
          <p:nvPr/>
        </p:nvSpPr>
        <p:spPr>
          <a:xfrm>
            <a:off x="5072066" y="6286520"/>
            <a:ext cx="1143008" cy="428628"/>
          </a:xfrm>
          <a:prstGeom prst="callout1">
            <a:avLst>
              <a:gd name="adj1" fmla="val 49226"/>
              <a:gd name="adj2" fmla="val 102143"/>
              <a:gd name="adj3" fmla="val 3295"/>
              <a:gd name="adj4" fmla="val 1464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август</a:t>
            </a:r>
            <a:endParaRPr lang="ru-RU" dirty="0"/>
          </a:p>
        </p:txBody>
      </p:sp>
      <p:sp>
        <p:nvSpPr>
          <p:cNvPr id="23" name="Выноска 1 (без границы) 22"/>
          <p:cNvSpPr/>
          <p:nvPr/>
        </p:nvSpPr>
        <p:spPr>
          <a:xfrm>
            <a:off x="7858148" y="6286520"/>
            <a:ext cx="1143008" cy="428628"/>
          </a:xfrm>
          <a:prstGeom prst="callout1">
            <a:avLst>
              <a:gd name="adj1" fmla="val 56845"/>
              <a:gd name="adj2" fmla="val 1191"/>
              <a:gd name="adj3" fmla="val -1785"/>
              <a:gd name="adj4" fmla="val -35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июль</a:t>
            </a:r>
            <a:endParaRPr lang="ru-RU" dirty="0"/>
          </a:p>
        </p:txBody>
      </p:sp>
      <p:sp>
        <p:nvSpPr>
          <p:cNvPr id="24" name="Выноска 1 (без границы) 23"/>
          <p:cNvSpPr/>
          <p:nvPr/>
        </p:nvSpPr>
        <p:spPr>
          <a:xfrm>
            <a:off x="142844" y="6286520"/>
            <a:ext cx="1143008" cy="428628"/>
          </a:xfrm>
          <a:prstGeom prst="callout1">
            <a:avLst>
              <a:gd name="adj1" fmla="val 56845"/>
              <a:gd name="adj2" fmla="val 100238"/>
              <a:gd name="adj3" fmla="val -1785"/>
              <a:gd name="adj4" fmla="val 122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25" name="Выноска 1 (без границы) 24"/>
          <p:cNvSpPr/>
          <p:nvPr/>
        </p:nvSpPr>
        <p:spPr>
          <a:xfrm>
            <a:off x="3000364" y="6286520"/>
            <a:ext cx="1143008" cy="428628"/>
          </a:xfrm>
          <a:prstGeom prst="callout1">
            <a:avLst>
              <a:gd name="adj1" fmla="val 56845"/>
              <a:gd name="adj2" fmla="val 1191"/>
              <a:gd name="adj3" fmla="val -1785"/>
              <a:gd name="adj4" fmla="val -35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сентябрь</a:t>
            </a:r>
            <a:endParaRPr lang="ru-RU" dirty="0"/>
          </a:p>
        </p:txBody>
      </p:sp>
      <p:sp>
        <p:nvSpPr>
          <p:cNvPr id="26" name="Выноска 1 (без границы) 25"/>
          <p:cNvSpPr/>
          <p:nvPr/>
        </p:nvSpPr>
        <p:spPr>
          <a:xfrm>
            <a:off x="142844" y="4071942"/>
            <a:ext cx="1143008" cy="428628"/>
          </a:xfrm>
          <a:prstGeom prst="callout1">
            <a:avLst>
              <a:gd name="adj1" fmla="val 49226"/>
              <a:gd name="adj2" fmla="val 102143"/>
              <a:gd name="adj3" fmla="val 109961"/>
              <a:gd name="adj4" fmla="val 131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ноябрь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714612" y="3071810"/>
            <a:ext cx="364333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ru-RU" dirty="0" smtClean="0"/>
              <a:t>Времена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лево 5"/>
          <p:cNvSpPr/>
          <p:nvPr/>
        </p:nvSpPr>
        <p:spPr>
          <a:xfrm rot="2933995">
            <a:off x="2712230" y="227726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3071810"/>
            <a:ext cx="364333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ru-RU" dirty="0" smtClean="0"/>
              <a:t>Времена года</a:t>
            </a:r>
            <a:endParaRPr lang="ru-RU" dirty="0"/>
          </a:p>
        </p:txBody>
      </p:sp>
      <p:pic>
        <p:nvPicPr>
          <p:cNvPr id="4" name="Рисунок 3" descr="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3" y="642918"/>
            <a:ext cx="2181071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лево 6"/>
          <p:cNvSpPr/>
          <p:nvPr/>
        </p:nvSpPr>
        <p:spPr>
          <a:xfrm rot="8246025">
            <a:off x="5300009" y="2335070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2933995">
            <a:off x="2712230" y="227726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14612" y="3071810"/>
            <a:ext cx="364333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772400" cy="1470025"/>
          </a:xfrm>
        </p:spPr>
        <p:txBody>
          <a:bodyPr/>
          <a:lstStyle/>
          <a:p>
            <a:r>
              <a:rPr lang="ru-RU" dirty="0" smtClean="0"/>
              <a:t>Времена года</a:t>
            </a:r>
            <a:endParaRPr lang="ru-RU" dirty="0"/>
          </a:p>
        </p:txBody>
      </p:sp>
      <p:pic>
        <p:nvPicPr>
          <p:cNvPr id="4" name="Рисунок 3" descr="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3" y="642918"/>
            <a:ext cx="2181071" cy="1643074"/>
          </a:xfrm>
          <a:prstGeom prst="rect">
            <a:avLst/>
          </a:prstGeom>
        </p:spPr>
      </p:pic>
      <p:pic>
        <p:nvPicPr>
          <p:cNvPr id="8" name="Рисунок 7" descr="iCACPR41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714356"/>
            <a:ext cx="164307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лево 10"/>
          <p:cNvSpPr/>
          <p:nvPr/>
        </p:nvSpPr>
        <p:spPr>
          <a:xfrm rot="8246025">
            <a:off x="5300009" y="2335070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iCACPR4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714356"/>
            <a:ext cx="1643074" cy="1643074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 rot="13617554">
            <a:off x="5147116" y="363150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2933995">
            <a:off x="2712230" y="227726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i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3" y="642918"/>
            <a:ext cx="2181071" cy="164307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714612" y="3071810"/>
            <a:ext cx="364333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7146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Времена года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4643446"/>
            <a:ext cx="2200546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лево 12"/>
          <p:cNvSpPr/>
          <p:nvPr/>
        </p:nvSpPr>
        <p:spPr>
          <a:xfrm rot="19080659">
            <a:off x="2800627" y="3619201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8246025">
            <a:off x="5300009" y="2335070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iCACPR4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714356"/>
            <a:ext cx="1643074" cy="1643074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 rot="13617554">
            <a:off x="5147116" y="363150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2933995">
            <a:off x="2712230" y="227726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i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3" y="642918"/>
            <a:ext cx="2181071" cy="164307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714612" y="3071810"/>
            <a:ext cx="364333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7146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Времена года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4643446"/>
            <a:ext cx="2200546" cy="1643074"/>
          </a:xfrm>
          <a:prstGeom prst="rect">
            <a:avLst/>
          </a:prstGeom>
        </p:spPr>
      </p:pic>
      <p:pic>
        <p:nvPicPr>
          <p:cNvPr id="14" name="Рисунок 13" descr="iCARQK7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4572008"/>
            <a:ext cx="2214578" cy="1668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лево 12"/>
          <p:cNvSpPr/>
          <p:nvPr/>
        </p:nvSpPr>
        <p:spPr>
          <a:xfrm rot="19080659">
            <a:off x="2800627" y="3619201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8246025">
            <a:off x="5300009" y="2335070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iCACPR4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714356"/>
            <a:ext cx="1643074" cy="1643074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 rot="13617554">
            <a:off x="5147116" y="363150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2933995">
            <a:off x="2712230" y="227726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i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3" y="642918"/>
            <a:ext cx="2181071" cy="164307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714612" y="3071810"/>
            <a:ext cx="364333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7146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Времена года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4643446"/>
            <a:ext cx="2200546" cy="1643074"/>
          </a:xfrm>
          <a:prstGeom prst="rect">
            <a:avLst/>
          </a:prstGeom>
        </p:spPr>
      </p:pic>
      <p:pic>
        <p:nvPicPr>
          <p:cNvPr id="14" name="Рисунок 13" descr="iCARQK7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4572008"/>
            <a:ext cx="2214578" cy="1668316"/>
          </a:xfrm>
          <a:prstGeom prst="rect">
            <a:avLst/>
          </a:prstGeom>
        </p:spPr>
      </p:pic>
      <p:sp>
        <p:nvSpPr>
          <p:cNvPr id="15" name="Выноска 1 (без границы) 14"/>
          <p:cNvSpPr/>
          <p:nvPr/>
        </p:nvSpPr>
        <p:spPr>
          <a:xfrm>
            <a:off x="3214678" y="142852"/>
            <a:ext cx="1143008" cy="428628"/>
          </a:xfrm>
          <a:prstGeom prst="callout1">
            <a:avLst>
              <a:gd name="adj1" fmla="val 46686"/>
              <a:gd name="adj2" fmla="val -166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16" name="Выноска 1 (без границы) 15"/>
          <p:cNvSpPr/>
          <p:nvPr/>
        </p:nvSpPr>
        <p:spPr>
          <a:xfrm>
            <a:off x="214282" y="142852"/>
            <a:ext cx="1143008" cy="428628"/>
          </a:xfrm>
          <a:prstGeom prst="callout1">
            <a:avLst>
              <a:gd name="adj1" fmla="val 49226"/>
              <a:gd name="adj2" fmla="val 102143"/>
              <a:gd name="adj3" fmla="val 109961"/>
              <a:gd name="adj4" fmla="val 131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17" name="Выноска 1 (без границы) 16"/>
          <p:cNvSpPr/>
          <p:nvPr/>
        </p:nvSpPr>
        <p:spPr>
          <a:xfrm>
            <a:off x="214282" y="2357430"/>
            <a:ext cx="1143008" cy="428628"/>
          </a:xfrm>
          <a:prstGeom prst="callout1">
            <a:avLst>
              <a:gd name="adj1" fmla="val 56845"/>
              <a:gd name="adj2" fmla="val 100238"/>
              <a:gd name="adj3" fmla="val -1785"/>
              <a:gd name="adj4" fmla="val 122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декабрь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лево 12"/>
          <p:cNvSpPr/>
          <p:nvPr/>
        </p:nvSpPr>
        <p:spPr>
          <a:xfrm rot="19080659">
            <a:off x="2800627" y="3619201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8246025">
            <a:off x="5300009" y="2335070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iCACPR4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714356"/>
            <a:ext cx="1643074" cy="1643074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 rot="13617554">
            <a:off x="5147116" y="363150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2933995">
            <a:off x="2712230" y="227726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i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3" y="642918"/>
            <a:ext cx="2181071" cy="164307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714612" y="3071810"/>
            <a:ext cx="364333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7146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Времена года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4643446"/>
            <a:ext cx="2200546" cy="1643074"/>
          </a:xfrm>
          <a:prstGeom prst="rect">
            <a:avLst/>
          </a:prstGeom>
        </p:spPr>
      </p:pic>
      <p:pic>
        <p:nvPicPr>
          <p:cNvPr id="14" name="Рисунок 13" descr="iCARQK7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4572008"/>
            <a:ext cx="2214578" cy="1668316"/>
          </a:xfrm>
          <a:prstGeom prst="rect">
            <a:avLst/>
          </a:prstGeom>
        </p:spPr>
      </p:pic>
      <p:sp>
        <p:nvSpPr>
          <p:cNvPr id="15" name="Выноска 1 (без границы) 14"/>
          <p:cNvSpPr/>
          <p:nvPr/>
        </p:nvSpPr>
        <p:spPr>
          <a:xfrm>
            <a:off x="3214678" y="142852"/>
            <a:ext cx="1143008" cy="428628"/>
          </a:xfrm>
          <a:prstGeom prst="callout1">
            <a:avLst>
              <a:gd name="adj1" fmla="val 46686"/>
              <a:gd name="adj2" fmla="val -166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16" name="Выноска 1 (без границы) 15"/>
          <p:cNvSpPr/>
          <p:nvPr/>
        </p:nvSpPr>
        <p:spPr>
          <a:xfrm>
            <a:off x="214282" y="142852"/>
            <a:ext cx="1143008" cy="428628"/>
          </a:xfrm>
          <a:prstGeom prst="callout1">
            <a:avLst>
              <a:gd name="adj1" fmla="val 49226"/>
              <a:gd name="adj2" fmla="val 102143"/>
              <a:gd name="adj3" fmla="val 109961"/>
              <a:gd name="adj4" fmla="val 131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17" name="Выноска 1 (без границы) 16"/>
          <p:cNvSpPr/>
          <p:nvPr/>
        </p:nvSpPr>
        <p:spPr>
          <a:xfrm>
            <a:off x="214282" y="2357430"/>
            <a:ext cx="1143008" cy="428628"/>
          </a:xfrm>
          <a:prstGeom prst="callout1">
            <a:avLst>
              <a:gd name="adj1" fmla="val 56845"/>
              <a:gd name="adj2" fmla="val 100238"/>
              <a:gd name="adj3" fmla="val -1785"/>
              <a:gd name="adj4" fmla="val 122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декабрь</a:t>
            </a:r>
            <a:endParaRPr lang="ru-RU" dirty="0"/>
          </a:p>
        </p:txBody>
      </p:sp>
      <p:sp>
        <p:nvSpPr>
          <p:cNvPr id="18" name="Выноска 1 (без границы) 17"/>
          <p:cNvSpPr/>
          <p:nvPr/>
        </p:nvSpPr>
        <p:spPr>
          <a:xfrm>
            <a:off x="7858148" y="214290"/>
            <a:ext cx="1143008" cy="428628"/>
          </a:xfrm>
          <a:prstGeom prst="callout1">
            <a:avLst>
              <a:gd name="adj1" fmla="val 46686"/>
              <a:gd name="adj2" fmla="val -166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19" name="Выноска 1 (без границы) 18"/>
          <p:cNvSpPr/>
          <p:nvPr/>
        </p:nvSpPr>
        <p:spPr>
          <a:xfrm>
            <a:off x="5286380" y="214290"/>
            <a:ext cx="1143008" cy="428628"/>
          </a:xfrm>
          <a:prstGeom prst="callout1">
            <a:avLst>
              <a:gd name="adj1" fmla="val 49226"/>
              <a:gd name="adj2" fmla="val 102143"/>
              <a:gd name="adj3" fmla="val 109961"/>
              <a:gd name="adj4" fmla="val 131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20" name="Выноска 1 (без границы) 19"/>
          <p:cNvSpPr/>
          <p:nvPr/>
        </p:nvSpPr>
        <p:spPr>
          <a:xfrm>
            <a:off x="7858148" y="2428868"/>
            <a:ext cx="1143008" cy="428628"/>
          </a:xfrm>
          <a:prstGeom prst="callout1">
            <a:avLst>
              <a:gd name="adj1" fmla="val 56845"/>
              <a:gd name="adj2" fmla="val 1191"/>
              <a:gd name="adj3" fmla="val -14483"/>
              <a:gd name="adj4" fmla="val -33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лево 12"/>
          <p:cNvSpPr/>
          <p:nvPr/>
        </p:nvSpPr>
        <p:spPr>
          <a:xfrm rot="19080659">
            <a:off x="2800627" y="3619201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8246025">
            <a:off x="5300009" y="2335070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iCACPR4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714356"/>
            <a:ext cx="1643074" cy="1643074"/>
          </a:xfrm>
          <a:prstGeom prst="rect">
            <a:avLst/>
          </a:prstGeom>
        </p:spPr>
      </p:pic>
      <p:sp>
        <p:nvSpPr>
          <p:cNvPr id="10" name="Стрелка влево 9"/>
          <p:cNvSpPr/>
          <p:nvPr/>
        </p:nvSpPr>
        <p:spPr>
          <a:xfrm rot="13617554">
            <a:off x="5147116" y="363150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2933995">
            <a:off x="2712230" y="2277264"/>
            <a:ext cx="1379569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i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3" y="642918"/>
            <a:ext cx="2181071" cy="164307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714612" y="3071810"/>
            <a:ext cx="364333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7146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Времена года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4643446"/>
            <a:ext cx="2200546" cy="1643074"/>
          </a:xfrm>
          <a:prstGeom prst="rect">
            <a:avLst/>
          </a:prstGeom>
        </p:spPr>
      </p:pic>
      <p:pic>
        <p:nvPicPr>
          <p:cNvPr id="14" name="Рисунок 13" descr="iCARQK72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4572008"/>
            <a:ext cx="2214578" cy="1668316"/>
          </a:xfrm>
          <a:prstGeom prst="rect">
            <a:avLst/>
          </a:prstGeom>
        </p:spPr>
      </p:pic>
      <p:sp>
        <p:nvSpPr>
          <p:cNvPr id="15" name="Выноска 1 (без границы) 14"/>
          <p:cNvSpPr/>
          <p:nvPr/>
        </p:nvSpPr>
        <p:spPr>
          <a:xfrm>
            <a:off x="3214678" y="142852"/>
            <a:ext cx="1143008" cy="428628"/>
          </a:xfrm>
          <a:prstGeom prst="callout1">
            <a:avLst>
              <a:gd name="adj1" fmla="val 46686"/>
              <a:gd name="adj2" fmla="val -166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16" name="Выноска 1 (без границы) 15"/>
          <p:cNvSpPr/>
          <p:nvPr/>
        </p:nvSpPr>
        <p:spPr>
          <a:xfrm>
            <a:off x="214282" y="142852"/>
            <a:ext cx="1143008" cy="428628"/>
          </a:xfrm>
          <a:prstGeom prst="callout1">
            <a:avLst>
              <a:gd name="adj1" fmla="val 49226"/>
              <a:gd name="adj2" fmla="val 102143"/>
              <a:gd name="adj3" fmla="val 109961"/>
              <a:gd name="adj4" fmla="val 131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17" name="Выноска 1 (без границы) 16"/>
          <p:cNvSpPr/>
          <p:nvPr/>
        </p:nvSpPr>
        <p:spPr>
          <a:xfrm>
            <a:off x="214282" y="2357430"/>
            <a:ext cx="1143008" cy="428628"/>
          </a:xfrm>
          <a:prstGeom prst="callout1">
            <a:avLst>
              <a:gd name="adj1" fmla="val 56845"/>
              <a:gd name="adj2" fmla="val 100238"/>
              <a:gd name="adj3" fmla="val -1785"/>
              <a:gd name="adj4" fmla="val 122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декабрь</a:t>
            </a:r>
            <a:endParaRPr lang="ru-RU" dirty="0"/>
          </a:p>
        </p:txBody>
      </p:sp>
      <p:sp>
        <p:nvSpPr>
          <p:cNvPr id="18" name="Выноска 1 (без границы) 17"/>
          <p:cNvSpPr/>
          <p:nvPr/>
        </p:nvSpPr>
        <p:spPr>
          <a:xfrm>
            <a:off x="7858148" y="214290"/>
            <a:ext cx="1143008" cy="428628"/>
          </a:xfrm>
          <a:prstGeom prst="callout1">
            <a:avLst>
              <a:gd name="adj1" fmla="val 46686"/>
              <a:gd name="adj2" fmla="val -166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19" name="Выноска 1 (без границы) 18"/>
          <p:cNvSpPr/>
          <p:nvPr/>
        </p:nvSpPr>
        <p:spPr>
          <a:xfrm>
            <a:off x="5286380" y="214290"/>
            <a:ext cx="1143008" cy="428628"/>
          </a:xfrm>
          <a:prstGeom prst="callout1">
            <a:avLst>
              <a:gd name="adj1" fmla="val 49226"/>
              <a:gd name="adj2" fmla="val 102143"/>
              <a:gd name="adj3" fmla="val 109961"/>
              <a:gd name="adj4" fmla="val 131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20" name="Выноска 1 (без границы) 19"/>
          <p:cNvSpPr/>
          <p:nvPr/>
        </p:nvSpPr>
        <p:spPr>
          <a:xfrm>
            <a:off x="7858148" y="2428868"/>
            <a:ext cx="1143008" cy="428628"/>
          </a:xfrm>
          <a:prstGeom prst="callout1">
            <a:avLst>
              <a:gd name="adj1" fmla="val 56845"/>
              <a:gd name="adj2" fmla="val 1191"/>
              <a:gd name="adj3" fmla="val -14483"/>
              <a:gd name="adj4" fmla="val -33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май</a:t>
            </a:r>
            <a:endParaRPr lang="ru-RU" dirty="0"/>
          </a:p>
        </p:txBody>
      </p:sp>
      <p:sp>
        <p:nvSpPr>
          <p:cNvPr id="21" name="Выноска 1 (без границы) 20"/>
          <p:cNvSpPr/>
          <p:nvPr/>
        </p:nvSpPr>
        <p:spPr>
          <a:xfrm>
            <a:off x="7858148" y="4214794"/>
            <a:ext cx="1143008" cy="428628"/>
          </a:xfrm>
          <a:prstGeom prst="callout1">
            <a:avLst>
              <a:gd name="adj1" fmla="val 46686"/>
              <a:gd name="adj2" fmla="val -1666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июнь</a:t>
            </a:r>
            <a:endParaRPr lang="ru-RU" dirty="0"/>
          </a:p>
        </p:txBody>
      </p:sp>
      <p:sp>
        <p:nvSpPr>
          <p:cNvPr id="22" name="Выноска 1 (без границы) 21"/>
          <p:cNvSpPr/>
          <p:nvPr/>
        </p:nvSpPr>
        <p:spPr>
          <a:xfrm>
            <a:off x="5072066" y="6286520"/>
            <a:ext cx="1143008" cy="428628"/>
          </a:xfrm>
          <a:prstGeom prst="callout1">
            <a:avLst>
              <a:gd name="adj1" fmla="val 49226"/>
              <a:gd name="adj2" fmla="val 102143"/>
              <a:gd name="adj3" fmla="val 3295"/>
              <a:gd name="adj4" fmla="val 1464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август</a:t>
            </a:r>
            <a:endParaRPr lang="ru-RU" dirty="0"/>
          </a:p>
        </p:txBody>
      </p:sp>
      <p:sp>
        <p:nvSpPr>
          <p:cNvPr id="23" name="Выноска 1 (без границы) 22"/>
          <p:cNvSpPr/>
          <p:nvPr/>
        </p:nvSpPr>
        <p:spPr>
          <a:xfrm>
            <a:off x="7858148" y="6286520"/>
            <a:ext cx="1143008" cy="428628"/>
          </a:xfrm>
          <a:prstGeom prst="callout1">
            <a:avLst>
              <a:gd name="adj1" fmla="val 56845"/>
              <a:gd name="adj2" fmla="val 1191"/>
              <a:gd name="adj3" fmla="val -1785"/>
              <a:gd name="adj4" fmla="val -35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июль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аст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кластер</Template>
  <TotalTime>31</TotalTime>
  <Words>67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кластер</vt:lpstr>
      <vt:lpstr>« Кластер» -ТРКМ</vt:lpstr>
      <vt:lpstr>Времена года</vt:lpstr>
      <vt:lpstr>Времена года</vt:lpstr>
      <vt:lpstr>Времена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Кластер» -ТРКМ</dc:title>
  <dc:creator>nikita</dc:creator>
  <cp:lastModifiedBy>Жанна</cp:lastModifiedBy>
  <cp:revision>2</cp:revision>
  <dcterms:created xsi:type="dcterms:W3CDTF">2012-02-05T09:16:43Z</dcterms:created>
  <dcterms:modified xsi:type="dcterms:W3CDTF">2012-05-26T15:15:17Z</dcterms:modified>
</cp:coreProperties>
</file>